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F2C37-8D0F-0D9D-9C8B-E7DBBCDE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2B6457-B178-9843-9EFD-D33AF57BE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563047-049A-49F4-C986-1A5B4AF4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54D941-7360-C223-103A-484BB673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B1B60A-070C-8275-9497-D81E7F27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7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89436C-232E-4E35-4656-7A11F109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20B57C-084B-DACA-1FF1-5250AA128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4AC048-7F49-63CB-5D2E-687F6E0FD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FB0A7E-83DB-DCB6-B801-588408F1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7D448-0F19-FFCD-A9C6-FCBC1BDF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5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68F133E-BD9F-E035-0698-D44AAEA1B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6F9CA9-AD77-7FD2-5BF9-2769CC682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B4D295-0BC9-8A1A-4462-9AB8DE0E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39BCCB-70D8-B6AC-18D5-D406D2E2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5C0B8A-4CD3-EF45-E754-DD9E3E70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92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EB8A2-2CD8-3A00-8C6A-9CDF7970F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9AFC65-1D47-90A0-7392-1367C77A6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D136E5-A82C-1E0D-0EBB-4F8DC179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29D39B-EAF8-522B-E266-FCB729F1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EB056-7476-4256-9594-BB9F09F3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60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1C8A8-1E94-016A-24D0-069433C1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E15261-F923-7C7A-8531-FAB1B5A97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45278-8877-10E5-A479-9037CBC6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1A720E-552F-CDAE-A11C-D9C98226B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70FC9-FB85-69C9-4BDF-325E49A5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0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4ADFF-9827-B913-9F90-A9D9988B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D1EE8D-6FCF-F5F5-2D1B-9FDB883C8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9BA3ED-5276-2B75-051D-7D67F6F07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EDFB1E-32C1-4556-02E1-BFAD2D07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798F9E-1C63-FB9E-8224-D499099A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240867-D8CC-F4AB-DB1D-202A6023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06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B4A1C-833B-BDC2-61AA-96F003B8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ED1916-13D8-7DA1-1A6D-ECD9CD063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EF61D-9394-069B-88B4-B4CE72257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3CC822-6ABB-555E-4651-1A4A73FF4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A6E111-C083-0888-EF49-7B93535EE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A91A48-518D-D11B-6D55-36DC51C4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26090AC-51F6-7587-2295-6F11BFD9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D0914CE-0F90-AC93-E9C6-5DE10892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6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1E6158-6578-746A-6707-266694A2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C0988-13BE-642C-9297-05AD7049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1947F3-CCD9-6F84-A3E5-5C58C73C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1A9329-A2CE-A178-3D4E-31D1B227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5E4787-9EB8-F0B6-63DF-E9FD17A3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30DC6A-02E6-9117-49DC-1D43E1ADB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B7AE3-FFFA-B5AB-8474-BD37B2CC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57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B32CC7-B08B-0A49-47F1-728EDA780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0511FA-8EA9-59D7-D2ED-A949D30A0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AAADE8-9DFE-01AE-0ED0-FE7BCC590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A1DE3E-7FD7-97A4-741A-3B78C35B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A3D52F-CD0A-18EB-50E0-8FC8A142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2EF853-6E84-472A-8DDB-8E30BD11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8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70BE1-E92C-B79C-F7E1-5F94F6F0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AE467A-C671-63CA-E7BB-413CA18B2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C7F74A-22B9-1A69-7CFF-31CB39E87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C6AD0-7B2D-A2B3-85A4-AF53FE80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427D6-A9AC-9224-4427-AFC8C4A33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C0B4CB-AF13-8F30-F21B-10498418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191CA7-A553-0D11-E7B5-D3EE0934F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EC314A-392C-C404-DC9B-E5D45BEFC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06EFE-06BF-910C-83A0-973A9B644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FA367-F093-2253-3D0D-631851807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7686E-9B45-8669-356B-294C5E8A7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03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6D75DC98-634B-5420-0C41-B7032E1F3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255375"/>
            <a:ext cx="10260000" cy="716693"/>
          </a:xfrm>
          <a:ln>
            <a:solidFill>
              <a:schemeClr val="tx1"/>
            </a:solidFill>
          </a:ln>
        </p:spPr>
        <p:txBody>
          <a:bodyPr tIns="72000" bIns="72000" anchor="ctr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2200" dirty="0">
                <a:latin typeface="+mn-ea"/>
                <a:ea typeface="+mn-ea"/>
              </a:rPr>
              <a:t>第</a:t>
            </a:r>
            <a:r>
              <a:rPr kumimoji="1" lang="en-US" altLang="ja-JP" sz="2200" dirty="0">
                <a:latin typeface="+mn-ea"/>
                <a:ea typeface="+mn-ea"/>
              </a:rPr>
              <a:t>12</a:t>
            </a:r>
            <a:r>
              <a:rPr kumimoji="1" lang="ja-JP" altLang="en-US" sz="2200" dirty="0">
                <a:latin typeface="+mn-ea"/>
                <a:ea typeface="+mn-ea"/>
              </a:rPr>
              <a:t>回日本</a:t>
            </a:r>
            <a:r>
              <a:rPr kumimoji="1" lang="ja-JP" altLang="en-US" sz="2400" dirty="0">
                <a:latin typeface="+mn-ea"/>
                <a:ea typeface="+mn-ea"/>
              </a:rPr>
              <a:t>婦人科</a:t>
            </a:r>
            <a:r>
              <a:rPr kumimoji="1" lang="ja-JP" altLang="en-US" sz="2200" dirty="0">
                <a:latin typeface="+mn-ea"/>
                <a:ea typeface="+mn-ea"/>
              </a:rPr>
              <a:t>ロボット手術学会</a:t>
            </a:r>
            <a:br>
              <a:rPr kumimoji="1" lang="en-US" altLang="ja-JP" sz="2200" dirty="0">
                <a:latin typeface="+mn-ea"/>
                <a:ea typeface="+mn-ea"/>
              </a:rPr>
            </a:br>
            <a:r>
              <a:rPr kumimoji="1" lang="ja-JP" altLang="en-US" sz="2200" dirty="0">
                <a:latin typeface="+mn-ea"/>
                <a:ea typeface="+mn-ea"/>
              </a:rPr>
              <a:t>利益相反状態の開示</a:t>
            </a:r>
          </a:p>
        </p:txBody>
      </p:sp>
      <p:sp>
        <p:nvSpPr>
          <p:cNvPr id="7" name="テキスト プレースホルダー 3">
            <a:extLst>
              <a:ext uri="{FF2B5EF4-FFF2-40B4-BE49-F238E27FC236}">
                <a16:creationId xmlns:a16="http://schemas.microsoft.com/office/drawing/2014/main" id="{99FE1C61-F382-975A-9F2A-23B0931F614A}"/>
              </a:ext>
            </a:extLst>
          </p:cNvPr>
          <p:cNvSpPr txBox="1">
            <a:spLocks/>
          </p:cNvSpPr>
          <p:nvPr/>
        </p:nvSpPr>
        <p:spPr>
          <a:xfrm>
            <a:off x="838200" y="2032687"/>
            <a:ext cx="10515600" cy="2792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200" dirty="0">
                <a:solidFill>
                  <a:schemeClr val="tx1"/>
                </a:solidFill>
              </a:rPr>
              <a:t>筆頭演者氏名：〇〇　〇〇</a:t>
            </a:r>
            <a:endParaRPr lang="en-US" altLang="ja-JP" sz="2200" dirty="0">
              <a:solidFill>
                <a:schemeClr val="tx1"/>
              </a:solidFill>
            </a:endParaRPr>
          </a:p>
          <a:p>
            <a:pPr algn="ctr"/>
            <a:endParaRPr lang="en-US" altLang="ja-JP" sz="2200" dirty="0">
              <a:solidFill>
                <a:schemeClr val="tx1"/>
              </a:solidFill>
            </a:endParaRPr>
          </a:p>
          <a:p>
            <a:pPr algn="ctr"/>
            <a:r>
              <a:rPr lang="ja-JP" altLang="en-US" sz="2200" dirty="0">
                <a:solidFill>
                  <a:schemeClr val="tx1"/>
                </a:solidFill>
              </a:rPr>
              <a:t>私の今回の演題に関連して、</a:t>
            </a:r>
            <a:r>
              <a:rPr lang="ja-JP" altLang="en-US" sz="2000" dirty="0">
                <a:solidFill>
                  <a:schemeClr val="tx1"/>
                </a:solidFill>
              </a:rPr>
              <a:t>開示すべき利益相反状態はありません。</a:t>
            </a:r>
            <a:endParaRPr lang="en-US" altLang="ja-JP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62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第12回日本婦人科ロボット手術学会 利益相反状態の開示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第28回日本生殖内分泌学会学術集会 利益相反状態の開示  筆頭演者氏名：〇〇　〇〇 所属：□□□□□産婦人科</dc:title>
  <dc:creator>山本 明美</dc:creator>
  <cp:lastModifiedBy>山本</cp:lastModifiedBy>
  <cp:revision>6</cp:revision>
  <dcterms:created xsi:type="dcterms:W3CDTF">2023-03-08T06:37:34Z</dcterms:created>
  <dcterms:modified xsi:type="dcterms:W3CDTF">2023-11-09T04:19:13Z</dcterms:modified>
</cp:coreProperties>
</file>